
<file path=[Content_Types].xml><?xml version="1.0" encoding="utf-8"?>
<Types xmlns="http://schemas.openxmlformats.org/package/2006/content-types">
  <Default ContentType="image/jpeg" Extension="jpeg"/>
  <Default ContentType="image/jpeg" Extension="jpg"/>
  <Default ContentType="video/mp4" Extension="mp4"/>
  <Default ContentType="image/png" Extension="png"/>
  <Default ContentType="application/vnd.openxmlformats-package.relationships+xml" Extension="rels"/>
  <Default ContentType="image/vnd.ms-photo" Extension="wdp"/>
  <Default ContentType="application/xml" Extension="xml"/>
  <Override ContentType="application/vnd.openxmlformats-officedocument.presentationml.presentation.main+xml" PartName="/ppt/presentation.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presProps+xml" PartName="/ppt/presProps.xml"/>
  <Override ContentType="application/vnd.openxmlformats-officedocument.presentationml.viewProps+xml" PartName="/ppt/viewProps.xml"/>
  <Override ContentType="application/vnd.openxmlformats-officedocument.theme+xml" PartName="/ppt/theme/theme1.xml"/>
  <Override ContentType="application/vnd.openxmlformats-officedocument.presentationml.tableStyles+xml" PartName="/ppt/tableStyle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3.xml"/>
  <Override ContentType="application/vnd.openxmlformats-officedocument.presentationml.slideLayout+xml" PartName="/ppt/slideLayouts/slideLayout14.xml"/>
  <Override ContentType="application/vnd.openxmlformats-officedocument.presentationml.slideLayout+xml" PartName="/ppt/slideLayouts/slideLayout15.xml"/>
  <Override ContentType="application/vnd.openxmlformats-officedocument.presentationml.slideLayout+xml" PartName="/ppt/slideLayouts/slideLayout16.xml"/>
  <Override ContentType="application/vnd.openxmlformats-package.core-properties+xml" PartName="/docProps/core.xml"/>
  <Override ContentType="application/vnd.openxmlformats-officedocument.extended-properties+xml" PartName="/docProps/app.xml"/>
  <Override ContentType="application/vnd.openxmlformats-officedocument.custom-properties+xml" PartName="/docProps/custom.xml"/>
</Types>
</file>

<file path=_rels/.rels><?xml version="1.0" encoding="UTF-8" standalone="yes" ?><Relationships xmlns="http://schemas.openxmlformats.org/package/2006/relationships"><Relationship Id="rId3" Target="docProps/core.xml" Type="http://schemas.openxmlformats.org/package/2006/relationships/metadata/core-properties"/><Relationship Id="rId2" Target="docProps/thumbnail.jpeg" Type="http://schemas.openxmlformats.org/package/2006/relationships/metadata/thumbnail"/><Relationship Id="rId1" Target="ppt/presentation.xml" Type="http://schemas.openxmlformats.org/officeDocument/2006/relationships/officeDocument"/><Relationship Id="rId4" Target="docProps/app.xml" Type="http://schemas.openxmlformats.org/officeDocument/2006/relationships/extended-properties"/><Relationship Id="rId5" Target="docProps/custom.xml" Type="http://schemas.openxmlformats.org/officeDocument/2006/relationships/custom-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6"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4660"/>
  </p:normalViewPr>
  <p:slideViewPr>
    <p:cSldViewPr snapToGrid="0">
      <p:cViewPr varScale="1">
        <p:scale>
          <a:sx n="74" d="100"/>
          <a:sy n="74" d="100"/>
        </p:scale>
        <p:origin x="104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tableStyles" Target="tableStyle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theme" Target="theme/theme1.xml" /><Relationship Id="rId2" Type="http://schemas.openxmlformats.org/officeDocument/2006/relationships/slide" Target="slides/slid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viewProps" Target="viewProps.xml" /><Relationship Id="rId5" Type="http://schemas.openxmlformats.org/officeDocument/2006/relationships/slide" Target="slides/slide4.xml" /><Relationship Id="rId10" Type="http://schemas.openxmlformats.org/officeDocument/2006/relationships/presProps" Target="presProps.xml" /><Relationship Id="rId4" Type="http://schemas.openxmlformats.org/officeDocument/2006/relationships/slide" Target="slides/slide3.xml" /><Relationship Id="rId9" Type="http://schemas.openxmlformats.org/officeDocument/2006/relationships/slide" Target="slides/slide8.xml" /></Relationships>
</file>

<file path=ppt/media/hdphoto1.wdp>
</file>

<file path=ppt/media/hdphoto2.wdp>
</file>

<file path=ppt/media/image1.jpg>
</file>

<file path=ppt/media/image10.jpeg>
</file>

<file path=ppt/media/image2.png>
</file>

<file path=ppt/media/image3.jpeg>
</file>

<file path=ppt/media/image4.jpeg>
</file>

<file path=ppt/media/image5.png>
</file>

<file path=ppt/media/image6.jpg>
</file>

<file path=ppt/media/image7.jpeg>
</file>

<file path=ppt/media/image8.jpeg>
</file>

<file path=ppt/media/image9.jpe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FB15395-F27D-4509-975B-2EADA390FB86}" type="datetimeFigureOut">
              <a:rPr lang="en-US" smtClean="0"/>
              <a:t>10/16/2024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423B5C-76C5-44A6-AD71-FF5A01D5CD9A}" type="slidenum">
              <a:rPr lang="en-US" smtClean="0"/>
              <a:t>‹#›</a:t>
            </a:fld>
            <a:endParaRPr lang="en-US"/>
          </a:p>
        </p:txBody>
      </p:sp>
    </p:spTree>
    <p:extLst>
      <p:ext uri="{BB962C8B-B14F-4D97-AF65-F5344CB8AC3E}">
        <p14:creationId xmlns:p14="http://schemas.microsoft.com/office/powerpoint/2010/main" val="27187374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FB15395-F27D-4509-975B-2EADA390FB86}" type="datetimeFigureOut">
              <a:rPr lang="en-US" smtClean="0"/>
              <a:t>10/16/2024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423B5C-76C5-44A6-AD71-FF5A01D5CD9A}" type="slidenum">
              <a:rPr lang="en-US" smtClean="0"/>
              <a:t>‹#›</a:t>
            </a:fld>
            <a:endParaRPr lang="en-US"/>
          </a:p>
        </p:txBody>
      </p:sp>
    </p:spTree>
    <p:extLst>
      <p:ext uri="{BB962C8B-B14F-4D97-AF65-F5344CB8AC3E}">
        <p14:creationId xmlns:p14="http://schemas.microsoft.com/office/powerpoint/2010/main" val="12710132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FB15395-F27D-4509-975B-2EADA390FB86}" type="datetimeFigureOut">
              <a:rPr lang="en-US" smtClean="0"/>
              <a:t>10/16/2024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423B5C-76C5-44A6-AD71-FF5A01D5CD9A}"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8168617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FB15395-F27D-4509-975B-2EADA390FB86}" type="datetimeFigureOut">
              <a:rPr lang="en-US" smtClean="0"/>
              <a:t>10/16/2024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423B5C-76C5-44A6-AD71-FF5A01D5CD9A}" type="slidenum">
              <a:rPr lang="en-US" smtClean="0"/>
              <a:t>‹#›</a:t>
            </a:fld>
            <a:endParaRPr lang="en-US"/>
          </a:p>
        </p:txBody>
      </p:sp>
    </p:spTree>
    <p:extLst>
      <p:ext uri="{BB962C8B-B14F-4D97-AF65-F5344CB8AC3E}">
        <p14:creationId xmlns:p14="http://schemas.microsoft.com/office/powerpoint/2010/main" val="20136114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FB15395-F27D-4509-975B-2EADA390FB86}" type="datetimeFigureOut">
              <a:rPr lang="en-US" smtClean="0"/>
              <a:t>10/16/2024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423B5C-76C5-44A6-AD71-FF5A01D5CD9A}"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7903932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FB15395-F27D-4509-975B-2EADA390FB86}" type="datetimeFigureOut">
              <a:rPr lang="en-US" smtClean="0"/>
              <a:t>10/16/2024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423B5C-76C5-44A6-AD71-FF5A01D5CD9A}" type="slidenum">
              <a:rPr lang="en-US" smtClean="0"/>
              <a:t>‹#›</a:t>
            </a:fld>
            <a:endParaRPr lang="en-US"/>
          </a:p>
        </p:txBody>
      </p:sp>
    </p:spTree>
    <p:extLst>
      <p:ext uri="{BB962C8B-B14F-4D97-AF65-F5344CB8AC3E}">
        <p14:creationId xmlns:p14="http://schemas.microsoft.com/office/powerpoint/2010/main" val="24742206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B15395-F27D-4509-975B-2EADA390FB86}" type="datetimeFigureOut">
              <a:rPr lang="en-US" smtClean="0"/>
              <a:t>10/16/2024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423B5C-76C5-44A6-AD71-FF5A01D5CD9A}" type="slidenum">
              <a:rPr lang="en-US" smtClean="0"/>
              <a:t>‹#›</a:t>
            </a:fld>
            <a:endParaRPr lang="en-US"/>
          </a:p>
        </p:txBody>
      </p:sp>
    </p:spTree>
    <p:extLst>
      <p:ext uri="{BB962C8B-B14F-4D97-AF65-F5344CB8AC3E}">
        <p14:creationId xmlns:p14="http://schemas.microsoft.com/office/powerpoint/2010/main" val="16528767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B15395-F27D-4509-975B-2EADA390FB86}" type="datetimeFigureOut">
              <a:rPr lang="en-US" smtClean="0"/>
              <a:t>10/16/2024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423B5C-76C5-44A6-AD71-FF5A01D5CD9A}" type="slidenum">
              <a:rPr lang="en-US" smtClean="0"/>
              <a:t>‹#›</a:t>
            </a:fld>
            <a:endParaRPr lang="en-US"/>
          </a:p>
        </p:txBody>
      </p:sp>
    </p:spTree>
    <p:extLst>
      <p:ext uri="{BB962C8B-B14F-4D97-AF65-F5344CB8AC3E}">
        <p14:creationId xmlns:p14="http://schemas.microsoft.com/office/powerpoint/2010/main" val="370039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B15395-F27D-4509-975B-2EADA390FB86}" type="datetimeFigureOut">
              <a:rPr lang="en-US" smtClean="0"/>
              <a:t>10/16/2024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423B5C-76C5-44A6-AD71-FF5A01D5CD9A}" type="slidenum">
              <a:rPr lang="en-US" smtClean="0"/>
              <a:t>‹#›</a:t>
            </a:fld>
            <a:endParaRPr lang="en-US"/>
          </a:p>
        </p:txBody>
      </p:sp>
    </p:spTree>
    <p:extLst>
      <p:ext uri="{BB962C8B-B14F-4D97-AF65-F5344CB8AC3E}">
        <p14:creationId xmlns:p14="http://schemas.microsoft.com/office/powerpoint/2010/main" val="41376243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FB15395-F27D-4509-975B-2EADA390FB86}" type="datetimeFigureOut">
              <a:rPr lang="en-US" smtClean="0"/>
              <a:t>10/16/2024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423B5C-76C5-44A6-AD71-FF5A01D5CD9A}" type="slidenum">
              <a:rPr lang="en-US" smtClean="0"/>
              <a:t>‹#›</a:t>
            </a:fld>
            <a:endParaRPr lang="en-US"/>
          </a:p>
        </p:txBody>
      </p:sp>
    </p:spTree>
    <p:extLst>
      <p:ext uri="{BB962C8B-B14F-4D97-AF65-F5344CB8AC3E}">
        <p14:creationId xmlns:p14="http://schemas.microsoft.com/office/powerpoint/2010/main" val="5708117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FB15395-F27D-4509-975B-2EADA390FB86}" type="datetimeFigureOut">
              <a:rPr lang="en-US" smtClean="0"/>
              <a:t>10/16/2024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E423B5C-76C5-44A6-AD71-FF5A01D5CD9A}" type="slidenum">
              <a:rPr lang="en-US" smtClean="0"/>
              <a:t>‹#›</a:t>
            </a:fld>
            <a:endParaRPr lang="en-US"/>
          </a:p>
        </p:txBody>
      </p:sp>
    </p:spTree>
    <p:extLst>
      <p:ext uri="{BB962C8B-B14F-4D97-AF65-F5344CB8AC3E}">
        <p14:creationId xmlns:p14="http://schemas.microsoft.com/office/powerpoint/2010/main" val="19042435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FB15395-F27D-4509-975B-2EADA390FB86}" type="datetimeFigureOut">
              <a:rPr lang="en-US" smtClean="0"/>
              <a:t>10/16/2024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E423B5C-76C5-44A6-AD71-FF5A01D5CD9A}" type="slidenum">
              <a:rPr lang="en-US" smtClean="0"/>
              <a:t>‹#›</a:t>
            </a:fld>
            <a:endParaRPr lang="en-US"/>
          </a:p>
        </p:txBody>
      </p:sp>
    </p:spTree>
    <p:extLst>
      <p:ext uri="{BB962C8B-B14F-4D97-AF65-F5344CB8AC3E}">
        <p14:creationId xmlns:p14="http://schemas.microsoft.com/office/powerpoint/2010/main" val="5015540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FB15395-F27D-4509-975B-2EADA390FB86}" type="datetimeFigureOut">
              <a:rPr lang="en-US" smtClean="0"/>
              <a:t>10/16/2024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E423B5C-76C5-44A6-AD71-FF5A01D5CD9A}" type="slidenum">
              <a:rPr lang="en-US" smtClean="0"/>
              <a:t>‹#›</a:t>
            </a:fld>
            <a:endParaRPr lang="en-US"/>
          </a:p>
        </p:txBody>
      </p:sp>
    </p:spTree>
    <p:extLst>
      <p:ext uri="{BB962C8B-B14F-4D97-AF65-F5344CB8AC3E}">
        <p14:creationId xmlns:p14="http://schemas.microsoft.com/office/powerpoint/2010/main" val="2153655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B15395-F27D-4509-975B-2EADA390FB86}" type="datetimeFigureOut">
              <a:rPr lang="en-US" smtClean="0"/>
              <a:t>10/16/2024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E423B5C-76C5-44A6-AD71-FF5A01D5CD9A}" type="slidenum">
              <a:rPr lang="en-US" smtClean="0"/>
              <a:t>‹#›</a:t>
            </a:fld>
            <a:endParaRPr lang="en-US"/>
          </a:p>
        </p:txBody>
      </p:sp>
    </p:spTree>
    <p:extLst>
      <p:ext uri="{BB962C8B-B14F-4D97-AF65-F5344CB8AC3E}">
        <p14:creationId xmlns:p14="http://schemas.microsoft.com/office/powerpoint/2010/main" val="34053695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FB15395-F27D-4509-975B-2EADA390FB86}" type="datetimeFigureOut">
              <a:rPr lang="en-US" smtClean="0"/>
              <a:t>10/16/2024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E423B5C-76C5-44A6-AD71-FF5A01D5CD9A}" type="slidenum">
              <a:rPr lang="en-US" smtClean="0"/>
              <a:t>‹#›</a:t>
            </a:fld>
            <a:endParaRPr lang="en-US"/>
          </a:p>
        </p:txBody>
      </p:sp>
    </p:spTree>
    <p:extLst>
      <p:ext uri="{BB962C8B-B14F-4D97-AF65-F5344CB8AC3E}">
        <p14:creationId xmlns:p14="http://schemas.microsoft.com/office/powerpoint/2010/main" val="13976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FB15395-F27D-4509-975B-2EADA390FB86}" type="datetimeFigureOut">
              <a:rPr lang="en-US" smtClean="0"/>
              <a:t>10/16/2024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E423B5C-76C5-44A6-AD71-FF5A01D5CD9A}" type="slidenum">
              <a:rPr lang="en-US" smtClean="0"/>
              <a:t>‹#›</a:t>
            </a:fld>
            <a:endParaRPr lang="en-US"/>
          </a:p>
        </p:txBody>
      </p:sp>
    </p:spTree>
    <p:extLst>
      <p:ext uri="{BB962C8B-B14F-4D97-AF65-F5344CB8AC3E}">
        <p14:creationId xmlns:p14="http://schemas.microsoft.com/office/powerpoint/2010/main" val="2089085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theme" Target="../theme/theme1.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FB15395-F27D-4509-975B-2EADA390FB86}" type="datetimeFigureOut">
              <a:rPr lang="en-US" smtClean="0"/>
              <a:t>10/16/2024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AE423B5C-76C5-44A6-AD71-FF5A01D5CD9A}" type="slidenum">
              <a:rPr lang="en-US" smtClean="0"/>
              <a:t>‹#›</a:t>
            </a:fld>
            <a:endParaRPr lang="en-US"/>
          </a:p>
        </p:txBody>
      </p:sp>
    </p:spTree>
    <p:extLst>
      <p:ext uri="{BB962C8B-B14F-4D97-AF65-F5344CB8AC3E}">
        <p14:creationId xmlns:p14="http://schemas.microsoft.com/office/powerpoint/2010/main" val="3436927457"/>
      </p:ext>
    </p:extLst>
  </p:cSld>
  <p:clrMap bg1="lt1" tx1="dk1" bg2="lt2" tx2="dk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 id="2147483775" r:id="rId9"/>
    <p:sldLayoutId id="2147483776" r:id="rId10"/>
    <p:sldLayoutId id="2147483777" r:id="rId11"/>
    <p:sldLayoutId id="2147483778" r:id="rId12"/>
    <p:sldLayoutId id="2147483779" r:id="rId13"/>
    <p:sldLayoutId id="2147483780" r:id="rId14"/>
    <p:sldLayoutId id="2147483781" r:id="rId15"/>
    <p:sldLayoutId id="2147483782"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Relationship Id="rId3" Type="http://schemas.openxmlformats.org/officeDocument/2006/relationships/hyperlink" Target="https://docs.google.com/document/d/1sNopdknJ76L6LUNNOopopisAZbNSFdJEF" TargetMode="External" /><Relationship Id="rId2" Type="http://schemas.openxmlformats.org/officeDocument/2006/relationships/image" Target="../media/image1.jpg" /><Relationship Id="rId1" Type="http://schemas.openxmlformats.org/officeDocument/2006/relationships/slideLayout" Target="../slideLayouts/slideLayout7.xml" /><Relationship Id="rId4" Type="http://schemas.openxmlformats.org/officeDocument/2006/relationships/hyperlink" Target="https://docs.google.com/spreadsheets/d/1vfFtaIFkrNnv_SLvDp_z7kyYa7RIBdz5hJjbaAYGk_s/edit?usp=drivesdk" TargetMode="External" /></Relationships>
</file>

<file path=ppt/slides/_rels/slide3.xml.rels><?xml version="1.0" encoding="UTF-8" standalone="yes" ?><Relationships xmlns="http://schemas.openxmlformats.org/package/2006/relationships"><Relationship Id="rId3" Target="../slideLayouts/slideLayout7.xml" Type="http://schemas.openxmlformats.org/officeDocument/2006/relationships/slideLayout"/><Relationship Id="rId2" Target="../media/media1.mp4" Type="http://schemas.openxmlformats.org/officeDocument/2006/relationships/video"/><Relationship Id="rId1" Target="../media/media1.mp4" Type="http://schemas.microsoft.com/office/2007/relationships/media"/><Relationship Id="rId5" Target="../media/image3.jpeg" Type="http://schemas.openxmlformats.org/officeDocument/2006/relationships/image"/><Relationship Id="rId4" Target="../media/image2.png" Type="http://schemas.openxmlformats.org/officeDocument/2006/relationships/image"/></Relationships>
</file>

<file path=ppt/slides/_rels/slide4.xml.rels><?xml version="1.0" encoding="UTF-8" standalone="yes" ?><Relationships xmlns="http://schemas.openxmlformats.org/package/2006/relationships"><Relationship Id="rId3" Target="../slideLayouts/slideLayout7.xml" Type="http://schemas.openxmlformats.org/officeDocument/2006/relationships/slideLayout"/><Relationship Id="rId2" Target="../media/media2.mp4" Type="http://schemas.openxmlformats.org/officeDocument/2006/relationships/video"/><Relationship Id="rId1" Target="../media/media2.mp4" Type="http://schemas.microsoft.com/office/2007/relationships/media"/><Relationship Id="rId6" Target="../media/hdphoto1.wdp" Type="http://schemas.microsoft.com/office/2007/relationships/hdphoto"/><Relationship Id="rId5" Target="../media/image5.png" Type="http://schemas.openxmlformats.org/officeDocument/2006/relationships/image"/><Relationship Id="rId4" Target="../media/image4.jpeg" Type="http://schemas.openxmlformats.org/officeDocument/2006/relationships/image"/></Relationships>
</file>

<file path=ppt/slides/_rels/slide5.xml.rels><?xml version="1.0" encoding="UTF-8" standalone="yes" ?><Relationships xmlns="http://schemas.openxmlformats.org/package/2006/relationships"><Relationship Id="rId3" Target="../media/image7.jpeg" Type="http://schemas.openxmlformats.org/officeDocument/2006/relationships/image"/><Relationship Id="rId2" Target="../media/image6.jpg" Type="http://schemas.openxmlformats.org/officeDocument/2006/relationships/image"/><Relationship Id="rId1" Target="../slideLayouts/slideLayout7.xml" Type="http://schemas.openxmlformats.org/officeDocument/2006/relationships/slideLayout"/><Relationship Id="rId4" Target="../media/hdphoto2.wdp" Type="http://schemas.microsoft.com/office/2007/relationships/hdphoto"/></Relationships>
</file>

<file path=ppt/slides/_rels/slide6.xml.rels><?xml version="1.0" encoding="UTF-8" standalone="yes" ?><Relationships xmlns="http://schemas.openxmlformats.org/package/2006/relationships"><Relationship Id="rId2" Target="../media/image8.jpeg" Type="http://schemas.openxmlformats.org/officeDocument/2006/relationships/image"/><Relationship Id="rId1" Target="../slideLayouts/slideLayout7.xml" Type="http://schemas.openxmlformats.org/officeDocument/2006/relationships/slideLayout"/></Relationships>
</file>

<file path=ppt/slides/_rels/slide7.xml.rels><?xml version="1.0" encoding="UTF-8" standalone="yes" ?><Relationships xmlns="http://schemas.openxmlformats.org/package/2006/relationships"><Relationship Id="rId2" Target="../media/image9.jpeg" Type="http://schemas.openxmlformats.org/officeDocument/2006/relationships/image"/><Relationship Id="rId1" Target="../slideLayouts/slideLayout7.xml" Type="http://schemas.openxmlformats.org/officeDocument/2006/relationships/slideLayout"/></Relationships>
</file>

<file path=ppt/slides/_rels/slide8.xml.rels><?xml version="1.0" encoding="UTF-8" standalone="yes" ?><Relationships xmlns="http://schemas.openxmlformats.org/package/2006/relationships"><Relationship Id="rId3" Target="../slideLayouts/slideLayout7.xml" Type="http://schemas.openxmlformats.org/officeDocument/2006/relationships/slideLayout"/><Relationship Id="rId2" Target="../media/media3.mp4" Type="http://schemas.openxmlformats.org/officeDocument/2006/relationships/video"/><Relationship Id="rId1" Target="../media/media3.mp4" Type="http://schemas.microsoft.com/office/2007/relationships/media"/><Relationship Id="rId4" Target="../media/image10.jpeg" Type="http://schemas.openxmlformats.org/officeDocument/2006/relationships/image"/></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77E6B-9465-FBED-A521-FF541A3E251C}"/>
              </a:ext>
            </a:extLst>
          </p:cNvPr>
          <p:cNvSpPr>
            <a:spLocks noGrp="1"/>
          </p:cNvSpPr>
          <p:nvPr>
            <p:ph type="ctrTitle"/>
          </p:nvPr>
        </p:nvSpPr>
        <p:spPr>
          <a:xfrm>
            <a:off x="1507067" y="1710268"/>
            <a:ext cx="7766936" cy="1427787"/>
          </a:xfrm>
        </p:spPr>
        <p:txBody>
          <a:bodyPr/>
          <a:lstStyle/>
          <a:p>
            <a:pPr algn="ctr"/>
            <a:r>
              <a:rPr lang="en-US" sz="3200" i="1" dirty="0">
                <a:solidFill>
                  <a:srgbClr val="C00000"/>
                </a:solidFill>
                <a:latin typeface="Times New Roman" panose="02020603050405020304" pitchFamily="18" charset="0"/>
                <a:cs typeface="Times New Roman" panose="02020603050405020304" pitchFamily="18" charset="0"/>
              </a:rPr>
              <a:t>Computer fundamentals and office applications.</a:t>
            </a:r>
          </a:p>
        </p:txBody>
      </p:sp>
      <p:sp>
        <p:nvSpPr>
          <p:cNvPr id="3" name="Subtitle 2">
            <a:extLst>
              <a:ext uri="{FF2B5EF4-FFF2-40B4-BE49-F238E27FC236}">
                <a16:creationId xmlns:a16="http://schemas.microsoft.com/office/drawing/2014/main" id="{8207F2A0-5B54-7A70-84EC-2019A0F7F2C4}"/>
              </a:ext>
            </a:extLst>
          </p:cNvPr>
          <p:cNvSpPr>
            <a:spLocks noGrp="1"/>
          </p:cNvSpPr>
          <p:nvPr>
            <p:ph type="subTitle" idx="1"/>
          </p:nvPr>
        </p:nvSpPr>
        <p:spPr>
          <a:xfrm>
            <a:off x="1507067" y="3429001"/>
            <a:ext cx="7766936" cy="1718732"/>
          </a:xfrm>
        </p:spPr>
        <p:txBody>
          <a:bodyPr>
            <a:noAutofit/>
          </a:bodyPr>
          <a:lstStyle/>
          <a:p>
            <a:pPr algn="l"/>
            <a:r>
              <a:rPr lang="en-US" sz="2000" b="1" dirty="0">
                <a:solidFill>
                  <a:schemeClr val="tx2"/>
                </a:solidFill>
              </a:rPr>
              <a:t>Name: </a:t>
            </a:r>
            <a:r>
              <a:rPr lang="en-US" sz="2000" dirty="0">
                <a:solidFill>
                  <a:schemeClr val="tx2"/>
                </a:solidFill>
              </a:rPr>
              <a:t>Ruma Roy</a:t>
            </a:r>
          </a:p>
          <a:p>
            <a:pPr algn="l"/>
            <a:r>
              <a:rPr lang="en-US" sz="2000" b="1" dirty="0">
                <a:solidFill>
                  <a:schemeClr val="tx2"/>
                </a:solidFill>
              </a:rPr>
              <a:t>Batch : </a:t>
            </a:r>
            <a:r>
              <a:rPr lang="en-US" sz="2000" dirty="0">
                <a:solidFill>
                  <a:schemeClr val="tx2"/>
                </a:solidFill>
              </a:rPr>
              <a:t>6</a:t>
            </a:r>
            <a:r>
              <a:rPr lang="en-US" sz="2000" baseline="30000" dirty="0">
                <a:solidFill>
                  <a:schemeClr val="tx2"/>
                </a:solidFill>
              </a:rPr>
              <a:t>th</a:t>
            </a:r>
            <a:r>
              <a:rPr lang="en-US" sz="2000" dirty="0">
                <a:solidFill>
                  <a:schemeClr val="tx2"/>
                </a:solidFill>
              </a:rPr>
              <a:t> </a:t>
            </a:r>
          </a:p>
          <a:p>
            <a:pPr algn="l"/>
            <a:r>
              <a:rPr lang="en-US" sz="2000" b="1" dirty="0">
                <a:solidFill>
                  <a:schemeClr val="tx2"/>
                </a:solidFill>
              </a:rPr>
              <a:t>Title : </a:t>
            </a:r>
            <a:r>
              <a:rPr lang="en-US" sz="2000" dirty="0">
                <a:solidFill>
                  <a:schemeClr val="tx2"/>
                </a:solidFill>
              </a:rPr>
              <a:t>The history of the origin of different types of sarees as culture and tradition of Bengal.</a:t>
            </a:r>
          </a:p>
        </p:txBody>
      </p:sp>
    </p:spTree>
    <p:extLst>
      <p:ext uri="{BB962C8B-B14F-4D97-AF65-F5344CB8AC3E}">
        <p14:creationId xmlns:p14="http://schemas.microsoft.com/office/powerpoint/2010/main" val="86467599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ulips in a vase">
            <a:extLst>
              <a:ext uri="{FF2B5EF4-FFF2-40B4-BE49-F238E27FC236}">
                <a16:creationId xmlns:a16="http://schemas.microsoft.com/office/drawing/2014/main" id="{CE4482FB-C212-5465-5BB6-13EAE2F42E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CF4EAE3B-EAE9-9173-3A2F-50B7A1EF8286}"/>
              </a:ext>
            </a:extLst>
          </p:cNvPr>
          <p:cNvSpPr>
            <a:spLocks noGrp="1"/>
          </p:cNvSpPr>
          <p:nvPr>
            <p:ph idx="4294967295"/>
          </p:nvPr>
        </p:nvSpPr>
        <p:spPr>
          <a:xfrm>
            <a:off x="0" y="2160588"/>
            <a:ext cx="8596313" cy="3881437"/>
          </a:xfrm>
        </p:spPr>
        <p:txBody>
          <a:bodyPr/>
          <a:lstStyle/>
          <a:p>
            <a:r>
              <a:rPr lang="en-US" b="1" dirty="0">
                <a:solidFill>
                  <a:schemeClr val="tx2"/>
                </a:solidFill>
                <a:highlight>
                  <a:srgbClr val="00FF00"/>
                </a:highlight>
                <a:hlinkClick r:id="rId3">
                  <a:extLst>
                    <a:ext uri="{A12FA001-AC4F-418D-AE19-62706E023703}">
                      <ahyp:hlinkClr xmlns:ahyp="http://schemas.microsoft.com/office/drawing/2018/hyperlinkcolor" val="tx"/>
                    </a:ext>
                  </a:extLst>
                </a:hlinkClick>
              </a:rPr>
              <a:t>Proposal </a:t>
            </a:r>
            <a:r>
              <a:rPr lang="en-US" b="1" dirty="0" err="1">
                <a:solidFill>
                  <a:schemeClr val="tx2"/>
                </a:solidFill>
                <a:highlight>
                  <a:srgbClr val="00FF00"/>
                </a:highlight>
                <a:hlinkClick r:id="rId3">
                  <a:extLst>
                    <a:ext uri="{A12FA001-AC4F-418D-AE19-62706E023703}">
                      <ahyp:hlinkClr xmlns:ahyp="http://schemas.microsoft.com/office/drawing/2018/hyperlinkcolor" val="tx"/>
                    </a:ext>
                  </a:extLst>
                </a:hlinkClick>
              </a:rPr>
              <a:t>link</a:t>
            </a:r>
            <a:r>
              <a:rPr lang="en-US" dirty="0" err="1">
                <a:solidFill>
                  <a:srgbClr val="3FCDE7"/>
                </a:solidFill>
                <a:highlight>
                  <a:srgbClr val="00FF00"/>
                </a:highlight>
                <a:hlinkClick r:id="rId3">
                  <a:extLst>
                    <a:ext uri="{A12FA001-AC4F-418D-AE19-62706E023703}">
                      <ahyp:hlinkClr xmlns:ahyp="http://schemas.microsoft.com/office/drawing/2018/hyperlinkcolor" val="tx"/>
                    </a:ext>
                  </a:extLst>
                </a:hlinkClick>
              </a:rPr>
              <a:t>:</a:t>
            </a:r>
            <a:r>
              <a:rPr lang="en-US" dirty="0" err="1">
                <a:highlight>
                  <a:srgbClr val="00FF00"/>
                </a:highlight>
                <a:hlinkClick r:id="rId4" tooltip="https://docs.google.com/spreadsheets/d/1vfFtaIFkrNnv_SLvDp_z7kyYa7RIBdz5hJjbaAYGk_s/edit?usp=drivesdk"/>
              </a:rPr>
              <a:t>https</a:t>
            </a:r>
            <a:r>
              <a:rPr lang="en-US" dirty="0">
                <a:highlight>
                  <a:srgbClr val="00FF00"/>
                </a:highlight>
                <a:hlinkClick r:id="rId4" tooltip="https://docs.google.com/spreadsheets/d/1vfFtaIFkrNnv_SLvDp_z7kyYa7RIBdz5hJjbaAYGk_s/edit?usp=drivesdk"/>
              </a:rPr>
              <a:t>://docs.google.com/spreadsheets/d/1vfFtaIFkrNnv_SLvDp_z7kyYa7RIBdz5hJjbaAYGk_s/</a:t>
            </a:r>
            <a:r>
              <a:rPr lang="en-US" dirty="0" err="1">
                <a:highlight>
                  <a:srgbClr val="00FF00"/>
                </a:highlight>
                <a:hlinkClick r:id="rId4" tooltip="https://docs.google.com/spreadsheets/d/1vfFtaIFkrNnv_SLvDp_z7kyYa7RIBdz5hJjbaAYGk_s/edit?usp=drivesdk"/>
              </a:rPr>
              <a:t>edit?usp</a:t>
            </a:r>
            <a:r>
              <a:rPr lang="en-US" dirty="0">
                <a:highlight>
                  <a:srgbClr val="00FF00"/>
                </a:highlight>
                <a:hlinkClick r:id="rId4" tooltip="https://docs.google.com/spreadsheets/d/1vfFtaIFkrNnv_SLvDp_z7kyYa7RIBdz5hJjbaAYGk_s/edit?usp=drivesdk"/>
              </a:rPr>
              <a:t>=</a:t>
            </a:r>
            <a:r>
              <a:rPr lang="en-US" dirty="0" err="1">
                <a:highlight>
                  <a:srgbClr val="00FF00"/>
                </a:highlight>
                <a:hlinkClick r:id="rId4" tooltip="https://docs.google.com/spreadsheets/d/1vfFtaIFkrNnv_SLvDp_z7kyYa7RIBdz5hJjbaAYGk_s/edit?usp=drivesdk"/>
              </a:rPr>
              <a:t>drivesdk</a:t>
            </a:r>
            <a:r>
              <a:rPr lang="en-US" dirty="0">
                <a:solidFill>
                  <a:srgbClr val="3FCDE7"/>
                </a:solidFill>
                <a:highlight>
                  <a:srgbClr val="00FF00"/>
                </a:highlight>
                <a:hlinkClick r:id="rId3">
                  <a:extLst>
                    <a:ext uri="{A12FA001-AC4F-418D-AE19-62706E023703}">
                      <ahyp:hlinkClr xmlns:ahyp="http://schemas.microsoft.com/office/drawing/2018/hyperlinkcolor" val="tx"/>
                    </a:ext>
                  </a:extLst>
                </a:hlinkClick>
              </a:rPr>
              <a:t> </a:t>
            </a:r>
          </a:p>
          <a:p>
            <a:r>
              <a:rPr lang="en-US" b="1" dirty="0">
                <a:solidFill>
                  <a:schemeClr val="tx2"/>
                </a:solidFill>
                <a:highlight>
                  <a:srgbClr val="00FF00"/>
                </a:highlight>
                <a:hlinkClick r:id="rId3">
                  <a:extLst>
                    <a:ext uri="{A12FA001-AC4F-418D-AE19-62706E023703}">
                      <ahyp:hlinkClr xmlns:ahyp="http://schemas.microsoft.com/office/drawing/2018/hyperlinkcolor" val="tx"/>
                    </a:ext>
                  </a:extLst>
                </a:hlinkClick>
              </a:rPr>
              <a:t>Data Link:   </a:t>
            </a:r>
            <a:r>
              <a:rPr lang="en-US" dirty="0">
                <a:solidFill>
                  <a:srgbClr val="3FCDE7"/>
                </a:solidFill>
                <a:highlight>
                  <a:srgbClr val="00FF00"/>
                </a:highlight>
                <a:hlinkClick r:id="rId3">
                  <a:extLst>
                    <a:ext uri="{A12FA001-AC4F-418D-AE19-62706E023703}">
                      <ahyp:hlinkClr xmlns:ahyp="http://schemas.microsoft.com/office/drawing/2018/hyperlinkcolor" val="tx"/>
                    </a:ext>
                  </a:extLst>
                </a:hlinkClick>
              </a:rPr>
              <a:t>https://docs.google.com/document/d/1sNopdknJ76L6LUNNOopopisAZbNSFdJEF</a:t>
            </a:r>
            <a:r>
              <a:rPr lang="en-US" dirty="0">
                <a:highlight>
                  <a:srgbClr val="00FF00"/>
                </a:highlight>
              </a:rPr>
              <a:t> uWoJ2TbHlU/edit?usp=</a:t>
            </a:r>
            <a:r>
              <a:rPr lang="en-US" dirty="0" err="1">
                <a:highlight>
                  <a:srgbClr val="00FF00"/>
                </a:highlight>
              </a:rPr>
              <a:t>drivesdk</a:t>
            </a:r>
            <a:endParaRPr lang="en-US" dirty="0">
              <a:highlight>
                <a:srgbClr val="00FF00"/>
              </a:highlight>
            </a:endParaRPr>
          </a:p>
          <a:p>
            <a:pPr marL="0" indent="0">
              <a:buNone/>
            </a:pPr>
            <a:endParaRPr lang="en-US" dirty="0">
              <a:solidFill>
                <a:schemeClr val="accent5"/>
              </a:solidFill>
            </a:endParaRPr>
          </a:p>
        </p:txBody>
      </p:sp>
    </p:spTree>
    <p:extLst>
      <p:ext uri="{BB962C8B-B14F-4D97-AF65-F5344CB8AC3E}">
        <p14:creationId xmlns:p14="http://schemas.microsoft.com/office/powerpoint/2010/main" val="104262797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Video 12" title="Hanging Lightbulbs">
            <a:hlinkClick r:id="" action="ppaction://media"/>
            <a:extLst>
              <a:ext uri="{FF2B5EF4-FFF2-40B4-BE49-F238E27FC236}">
                <a16:creationId xmlns:a16="http://schemas.microsoft.com/office/drawing/2014/main" id="{6E324285-E9F4-5229-E94F-1829290E63C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B996F104-E69F-4DAD-7D85-3CF7A7C109B6}"/>
              </a:ext>
            </a:extLst>
          </p:cNvPr>
          <p:cNvSpPr>
            <a:spLocks noGrp="1"/>
          </p:cNvSpPr>
          <p:nvPr>
            <p:ph idx="4294967295"/>
          </p:nvPr>
        </p:nvSpPr>
        <p:spPr>
          <a:xfrm>
            <a:off x="1" y="1487489"/>
            <a:ext cx="5351318" cy="4965266"/>
          </a:xfrm>
        </p:spPr>
        <p:txBody>
          <a:bodyPr>
            <a:normAutofit/>
          </a:bodyPr>
          <a:lstStyle/>
          <a:p>
            <a:r>
              <a:rPr lang="en-US" dirty="0">
                <a:solidFill>
                  <a:schemeClr val="accent5"/>
                </a:solidFill>
              </a:rPr>
              <a:t>The history of the origin of different types of sarees in Bengal is deeply intertwined with the region's rich cultural and traditional heritage. Bengal, a region that encompasses modern-day West Bengal in India and Bangladesh, has a vibrant textile tradition that dates back centuries. </a:t>
            </a:r>
          </a:p>
          <a:p>
            <a:r>
              <a:rPr lang="en-US" dirty="0">
                <a:solidFill>
                  <a:schemeClr val="accent5"/>
                </a:solidFill>
              </a:rPr>
              <a:t>The saree, a quintessential Indian garment, is not just a piece of clothing but a symbol of the region’s history, artistry, and cultural identity.</a:t>
            </a:r>
          </a:p>
        </p:txBody>
      </p:sp>
      <p:sp>
        <p:nvSpPr>
          <p:cNvPr id="5" name="TextBox 4">
            <a:extLst>
              <a:ext uri="{FF2B5EF4-FFF2-40B4-BE49-F238E27FC236}">
                <a16:creationId xmlns:a16="http://schemas.microsoft.com/office/drawing/2014/main" id="{F628A1EF-DA30-C956-DD94-1184C4CAADE6}"/>
              </a:ext>
            </a:extLst>
          </p:cNvPr>
          <p:cNvSpPr txBox="1"/>
          <p:nvPr/>
        </p:nvSpPr>
        <p:spPr>
          <a:xfrm>
            <a:off x="301336" y="665019"/>
            <a:ext cx="2473036" cy="523220"/>
          </a:xfrm>
          <a:prstGeom prst="rect">
            <a:avLst/>
          </a:prstGeom>
          <a:noFill/>
        </p:spPr>
        <p:txBody>
          <a:bodyPr wrap="square" rtlCol="0">
            <a:spAutoFit/>
          </a:bodyPr>
          <a:lstStyle/>
          <a:p>
            <a:r>
              <a:rPr lang="en-US" sz="2800" b="1" dirty="0">
                <a:solidFill>
                  <a:schemeClr val="accent3"/>
                </a:solidFill>
              </a:rPr>
              <a:t>Introduction</a:t>
            </a:r>
            <a:endParaRPr lang="en-US" dirty="0">
              <a:solidFill>
                <a:schemeClr val="accent3"/>
              </a:solidFill>
            </a:endParaRPr>
          </a:p>
        </p:txBody>
      </p:sp>
      <p:pic>
        <p:nvPicPr>
          <p:cNvPr id="11" name="Picture 10">
            <a:extLst>
              <a:ext uri="{FF2B5EF4-FFF2-40B4-BE49-F238E27FC236}">
                <a16:creationId xmlns:a16="http://schemas.microsoft.com/office/drawing/2014/main" id="{D806BC09-80CA-71B4-8244-F4187F111CA8}"/>
              </a:ext>
            </a:extLst>
          </p:cNvPr>
          <p:cNvPicPr>
            <a:picLocks noChangeAspect="1"/>
          </p:cNvPicPr>
          <p:nvPr/>
        </p:nvPicPr>
        <p:blipFill>
          <a:blip r:embed="rId5"/>
          <a:stretch>
            <a:fillRect/>
          </a:stretch>
        </p:blipFill>
        <p:spPr>
          <a:xfrm>
            <a:off x="5559135" y="0"/>
            <a:ext cx="6632863" cy="6857999"/>
          </a:xfrm>
          <a:prstGeom prst="rect">
            <a:avLst/>
          </a:prstGeom>
        </p:spPr>
      </p:pic>
    </p:spTree>
    <p:extLst>
      <p:ext uri="{BB962C8B-B14F-4D97-AF65-F5344CB8AC3E}">
        <p14:creationId xmlns:p14="http://schemas.microsoft.com/office/powerpoint/2010/main" val="387127447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920"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14" presetClass="entr" presetSubtype="1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4" presetClass="entr" presetSubtype="10"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6"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7" repeatCount="indefinite" fill="hold" display="0">
                  <p:stCondLst>
                    <p:cond delay="indefinite"/>
                  </p:stCondLst>
                </p:cTn>
                <p:tgtEl>
                  <p:spTgt spid="13"/>
                </p:tgtEl>
              </p:cMediaNode>
            </p:video>
            <p:seq concurrent="1" nextAc="seek">
              <p:cTn id="18" restart="whenNotActive" fill="hold" evtFilter="cancelBubble" nodeType="interactiveSeq">
                <p:stCondLst>
                  <p:cond evt="onClick" delay="0">
                    <p:tgtEl>
                      <p:spTgt spid="13"/>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13"/>
                                        </p:tgtEl>
                                      </p:cBhvr>
                                    </p:cmd>
                                  </p:childTnLst>
                                </p:cTn>
                              </p:par>
                            </p:childTnLst>
                          </p:cTn>
                        </p:par>
                      </p:childTnLst>
                    </p:cTn>
                  </p:par>
                </p:childTnLst>
              </p:cTn>
              <p:nextCondLst>
                <p:cond evt="onClick" delay="0">
                  <p:tgtEl>
                    <p:spTgt spid="13"/>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deo 4" title="Confetti Falling">
            <a:hlinkClick r:id="" action="ppaction://media"/>
            <a:extLst>
              <a:ext uri="{FF2B5EF4-FFF2-40B4-BE49-F238E27FC236}">
                <a16:creationId xmlns:a16="http://schemas.microsoft.com/office/drawing/2014/main" id="{63346DD7-4154-4756-F83F-D41627B623C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978FC19A-7C0C-7031-88AB-FDED5AD2A2C7}"/>
              </a:ext>
            </a:extLst>
          </p:cNvPr>
          <p:cNvSpPr>
            <a:spLocks noGrp="1"/>
          </p:cNvSpPr>
          <p:nvPr>
            <p:ph idx="4294967295"/>
          </p:nvPr>
        </p:nvSpPr>
        <p:spPr>
          <a:xfrm>
            <a:off x="1652155" y="1602581"/>
            <a:ext cx="8596313" cy="3881438"/>
          </a:xfrm>
        </p:spPr>
        <p:txBody>
          <a:bodyPr/>
          <a:lstStyle/>
          <a:p>
            <a:r>
              <a:rPr lang="en-US" dirty="0">
                <a:solidFill>
                  <a:srgbClr val="FFFF00"/>
                </a:solidFill>
              </a:rPr>
              <a:t>Q1.Which sarees are currently being used in Bangladesh?</a:t>
            </a:r>
          </a:p>
          <a:p>
            <a:endParaRPr lang="en-US" dirty="0"/>
          </a:p>
        </p:txBody>
      </p:sp>
      <p:pic>
        <p:nvPicPr>
          <p:cNvPr id="1026" name="Picture 2">
            <a:extLst>
              <a:ext uri="{FF2B5EF4-FFF2-40B4-BE49-F238E27FC236}">
                <a16:creationId xmlns:a16="http://schemas.microsoft.com/office/drawing/2014/main" id="{3C8984FE-B236-E4C8-00AC-5A55E760A2A0}"/>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3168361" y="2655886"/>
            <a:ext cx="4171950" cy="2457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3042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0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le engineer with flashlight inspecting steel cylinder">
            <a:extLst>
              <a:ext uri="{FF2B5EF4-FFF2-40B4-BE49-F238E27FC236}">
                <a16:creationId xmlns:a16="http://schemas.microsoft.com/office/drawing/2014/main" id="{BBEB876B-00D5-318A-5F61-8A73175CA5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46D4C877-6FF4-12C3-35BE-731C9FCE8BAB}"/>
              </a:ext>
            </a:extLst>
          </p:cNvPr>
          <p:cNvSpPr>
            <a:spLocks noGrp="1"/>
          </p:cNvSpPr>
          <p:nvPr>
            <p:ph idx="4294967295"/>
          </p:nvPr>
        </p:nvSpPr>
        <p:spPr>
          <a:xfrm>
            <a:off x="1359478" y="664297"/>
            <a:ext cx="8596313" cy="1465839"/>
          </a:xfrm>
        </p:spPr>
        <p:txBody>
          <a:bodyPr/>
          <a:lstStyle/>
          <a:p>
            <a:pPr marL="0" indent="0">
              <a:buNone/>
            </a:pPr>
            <a:r>
              <a:rPr lang="en-US" sz="3600" b="1" dirty="0">
                <a:solidFill>
                  <a:srgbClr val="FFC000"/>
                </a:solidFill>
              </a:rPr>
              <a:t>Q2.Which sarees are becoming traditional of Bengal?</a:t>
            </a:r>
          </a:p>
          <a:p>
            <a:endParaRPr lang="en-US" dirty="0"/>
          </a:p>
        </p:txBody>
      </p:sp>
      <p:pic>
        <p:nvPicPr>
          <p:cNvPr id="2050" name="Picture 2">
            <a:extLst>
              <a:ext uri="{FF2B5EF4-FFF2-40B4-BE49-F238E27FC236}">
                <a16:creationId xmlns:a16="http://schemas.microsoft.com/office/drawing/2014/main" id="{79E4E087-3A4E-EC3E-F847-7D33ECA9D410}"/>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aturation sat="300000"/>
                    </a14:imgEffect>
                  </a14:imgLayer>
                </a14:imgProps>
              </a:ext>
              <a:ext uri="{28A0092B-C50C-407E-A947-70E740481C1C}">
                <a14:useLocalDpi xmlns:a14="http://schemas.microsoft.com/office/drawing/2010/main" val="0"/>
              </a:ext>
            </a:extLst>
          </a:blip>
          <a:srcRect/>
          <a:stretch>
            <a:fillRect/>
          </a:stretch>
        </p:blipFill>
        <p:spPr bwMode="auto">
          <a:xfrm>
            <a:off x="1984664" y="2794432"/>
            <a:ext cx="5501987" cy="33875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05630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810982A-B314-9937-AA7E-31072F7B9D2B}"/>
              </a:ext>
            </a:extLst>
          </p:cNvPr>
          <p:cNvSpPr>
            <a:spLocks noGrp="1"/>
          </p:cNvSpPr>
          <p:nvPr>
            <p:ph idx="4294967295"/>
          </p:nvPr>
        </p:nvSpPr>
        <p:spPr>
          <a:xfrm>
            <a:off x="561324" y="1856726"/>
            <a:ext cx="5392667" cy="1904783"/>
          </a:xfrm>
        </p:spPr>
        <p:txBody>
          <a:bodyPr/>
          <a:lstStyle/>
          <a:p>
            <a:r>
              <a:rPr lang="en-US" dirty="0">
                <a:solidFill>
                  <a:schemeClr val="accent5">
                    <a:lumMod val="75000"/>
                  </a:schemeClr>
                </a:solidFill>
              </a:rPr>
              <a:t>Q3.Which sarees in Bangladesh have been recognized as world heritage?</a:t>
            </a:r>
          </a:p>
          <a:p>
            <a:r>
              <a:rPr lang="en-US" dirty="0">
                <a:solidFill>
                  <a:schemeClr val="accent5">
                    <a:lumMod val="75000"/>
                  </a:schemeClr>
                </a:solidFill>
              </a:rPr>
              <a:t>Q4.Which sarees are named after the district?</a:t>
            </a:r>
          </a:p>
        </p:txBody>
      </p:sp>
      <p:pic>
        <p:nvPicPr>
          <p:cNvPr id="5" name="Picture 4">
            <a:extLst>
              <a:ext uri="{FF2B5EF4-FFF2-40B4-BE49-F238E27FC236}">
                <a16:creationId xmlns:a16="http://schemas.microsoft.com/office/drawing/2014/main" id="{DD77DBC7-7D20-E708-8B3C-A21933A04BF8}"/>
              </a:ext>
            </a:extLst>
          </p:cNvPr>
          <p:cNvPicPr>
            <a:picLocks noChangeAspect="1"/>
          </p:cNvPicPr>
          <p:nvPr/>
        </p:nvPicPr>
        <p:blipFill>
          <a:blip r:embed="rId2"/>
          <a:stretch>
            <a:fillRect/>
          </a:stretch>
        </p:blipFill>
        <p:spPr>
          <a:xfrm>
            <a:off x="7512626" y="0"/>
            <a:ext cx="4679373" cy="6764482"/>
          </a:xfrm>
          <a:prstGeom prst="rect">
            <a:avLst/>
          </a:prstGeom>
        </p:spPr>
      </p:pic>
    </p:spTree>
    <p:extLst>
      <p:ext uri="{BB962C8B-B14F-4D97-AF65-F5344CB8AC3E}">
        <p14:creationId xmlns:p14="http://schemas.microsoft.com/office/powerpoint/2010/main" val="2111750080"/>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996A7F-144C-DDB3-F0E6-3726EBD07864}"/>
              </a:ext>
            </a:extLst>
          </p:cNvPr>
          <p:cNvSpPr>
            <a:spLocks noGrp="1"/>
          </p:cNvSpPr>
          <p:nvPr>
            <p:ph idx="4294967295"/>
          </p:nvPr>
        </p:nvSpPr>
        <p:spPr>
          <a:xfrm>
            <a:off x="1797843" y="1911206"/>
            <a:ext cx="8596313" cy="3881437"/>
          </a:xfrm>
        </p:spPr>
        <p:txBody>
          <a:bodyPr/>
          <a:lstStyle/>
          <a:p>
            <a:r>
              <a:rPr lang="en-US" dirty="0"/>
              <a:t>Q5.What are the famous sarees of different sections of Bangladesh?</a:t>
            </a:r>
          </a:p>
          <a:p>
            <a:endParaRPr lang="en-US" dirty="0"/>
          </a:p>
        </p:txBody>
      </p:sp>
      <p:pic>
        <p:nvPicPr>
          <p:cNvPr id="3074" name="Picture 2">
            <a:extLst>
              <a:ext uri="{FF2B5EF4-FFF2-40B4-BE49-F238E27FC236}">
                <a16:creationId xmlns:a16="http://schemas.microsoft.com/office/drawing/2014/main" id="{4C738CCC-24F3-D26F-7F1E-BD8A1AFAE3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2372" y="2611293"/>
            <a:ext cx="5172075" cy="3181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2593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Video 5" title="Floating Bubbles In Air">
            <a:hlinkClick r:id="" action="ppaction://media"/>
            <a:extLst>
              <a:ext uri="{FF2B5EF4-FFF2-40B4-BE49-F238E27FC236}">
                <a16:creationId xmlns:a16="http://schemas.microsoft.com/office/drawing/2014/main" id="{CBF05177-EE2C-A262-1389-9E81784EEDD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FAC9E689-DEDC-D3C4-ADC3-D6DDCF2F94C5}"/>
              </a:ext>
            </a:extLst>
          </p:cNvPr>
          <p:cNvSpPr>
            <a:spLocks noGrp="1"/>
          </p:cNvSpPr>
          <p:nvPr>
            <p:ph idx="4294967295"/>
          </p:nvPr>
        </p:nvSpPr>
        <p:spPr>
          <a:xfrm>
            <a:off x="1527678" y="2168228"/>
            <a:ext cx="8596313" cy="3881437"/>
          </a:xfrm>
        </p:spPr>
        <p:txBody>
          <a:bodyPr/>
          <a:lstStyle/>
          <a:p>
            <a:pPr marL="0" indent="0" algn="ctr">
              <a:buNone/>
            </a:pPr>
            <a:r>
              <a:rPr lang="en-US" dirty="0">
                <a:solidFill>
                  <a:schemeClr val="accent3">
                    <a:lumMod val="40000"/>
                    <a:lumOff val="60000"/>
                  </a:schemeClr>
                </a:solidFill>
              </a:rPr>
              <a:t>The saree is an integral part of Bengal's cultural fabric, embodying the region’s history, art, and tradition. From the delicate weaves of Jamdani to the narrative richness of Baluchari, each type of Bengali saree tells a unique story, reflecting the region’s diverse heritage and the timeless artistry of its weavers.</a:t>
            </a:r>
          </a:p>
        </p:txBody>
      </p:sp>
      <p:sp>
        <p:nvSpPr>
          <p:cNvPr id="4" name="Rectangle 3">
            <a:extLst>
              <a:ext uri="{FF2B5EF4-FFF2-40B4-BE49-F238E27FC236}">
                <a16:creationId xmlns:a16="http://schemas.microsoft.com/office/drawing/2014/main" id="{58ABFD1D-E8DC-ACA3-17CF-A877F26B9247}"/>
              </a:ext>
            </a:extLst>
          </p:cNvPr>
          <p:cNvSpPr/>
          <p:nvPr/>
        </p:nvSpPr>
        <p:spPr>
          <a:xfrm>
            <a:off x="4152484" y="808335"/>
            <a:ext cx="3679212"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Conclusion</a:t>
            </a:r>
          </a:p>
        </p:txBody>
      </p:sp>
    </p:spTree>
    <p:extLst>
      <p:ext uri="{BB962C8B-B14F-4D97-AF65-F5344CB8AC3E}">
        <p14:creationId xmlns:p14="http://schemas.microsoft.com/office/powerpoint/2010/main" val="3034677123"/>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29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76</TotalTime>
  <Words>276</Words>
  <Application>Microsoft Office PowerPoint</Application>
  <PresentationFormat>Widescreen</PresentationFormat>
  <Paragraphs>16</Paragraphs>
  <Slides>8</Slides>
  <Notes>0</Notes>
  <HiddenSlides>0</HiddenSlides>
  <MMClips>3</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Facet</vt:lpstr>
      <vt:lpstr>Computer fundamentals and office applications.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fundamentals and office applications.</dc:title>
  <dc:creator>sumaiyaakterpapri999@gmail.com</dc:creator>
  <cp:lastModifiedBy>Guest User</cp:lastModifiedBy>
  <cp:revision>3</cp:revision>
  <dcterms:created xsi:type="dcterms:W3CDTF">2024-06-07T18:12:39Z</dcterms:created>
  <dcterms:modified xsi:type="dcterms:W3CDTF">2024-10-16T03:33:57Z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name="NXPowerLiteLastOptimized" pid="2">
    <vt:lpwstr>24073579</vt:lpwstr>
  </property>
  <property fmtid="{D5CDD505-2E9C-101B-9397-08002B2CF9AE}" name="NXPowerLiteSettings" pid="3">
    <vt:lpwstr>F7000400038000</vt:lpwstr>
  </property>
  <property fmtid="{D5CDD505-2E9C-101B-9397-08002B2CF9AE}" name="NXPowerLiteVersion" pid="4">
    <vt:lpwstr>S10.3.0</vt:lpwstr>
  </property>
</Properties>
</file>

<file path=docProps/thumbnail.jpeg>
</file>